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78"/>
        <p:guide pos="7374"/>
        <p:guide orient="horz" pos="636"/>
        <p:guide orient="horz" pos="3836"/>
        <p:guide pos="5056"/>
        <p:guide pos="26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src=http___5b0988e595225.cdn.sohucs.com_images_20191230_6b891dc4b0204e55936c37bb091d1577.jpeg&amp;refer=http___5b0988e595225.cdn.sohucs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5155" y="1010285"/>
            <a:ext cx="11141710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南昌融创乐园试驾场地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56325"/>
            <a:ext cx="1076896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南昌融创乐园试驾场地，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是江西省最大的世界级乐园，致力于打造成世界级主题乐园，项目投资30亿元，占地面积80余公顷，由国际顶尖主题乐园设计公司FORREC充分融合赣鄱文化打造。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170m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80m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13600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0033NDkOzy7CsNKcjhLf9&amp;69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42275" y="1529080"/>
            <a:ext cx="3676650" cy="2352040"/>
          </a:xfrm>
          <a:prstGeom prst="rect">
            <a:avLst/>
          </a:prstGeom>
        </p:spPr>
      </p:pic>
      <p:pic>
        <p:nvPicPr>
          <p:cNvPr id="4" name="图片 3" descr="南昌融创乐园 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1009650"/>
            <a:ext cx="7841615" cy="5547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fc855dca5c77e81d499cad17f717ce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91330" y="1010920"/>
            <a:ext cx="3576955" cy="22853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27035" y="3754755"/>
            <a:ext cx="3679825" cy="2256155"/>
          </a:xfrm>
          <a:prstGeom prst="rect">
            <a:avLst/>
          </a:prstGeom>
        </p:spPr>
      </p:pic>
      <p:pic>
        <p:nvPicPr>
          <p:cNvPr id="18" name="图片 17" descr="2c1be99feb98678ad56fffd6b98de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1330" y="3754755"/>
            <a:ext cx="3562350" cy="2256790"/>
          </a:xfrm>
          <a:prstGeom prst="rect">
            <a:avLst/>
          </a:prstGeom>
        </p:spPr>
      </p:pic>
      <p:pic>
        <p:nvPicPr>
          <p:cNvPr id="17" name="图片 16" descr="0033NDkOzy7CsOtqgLa6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" y="3754120"/>
            <a:ext cx="3551555" cy="2257425"/>
          </a:xfrm>
          <a:prstGeom prst="rect">
            <a:avLst/>
          </a:prstGeom>
        </p:spPr>
      </p:pic>
      <p:pic>
        <p:nvPicPr>
          <p:cNvPr id="9" name="图片 8" descr="0033NDkOzy7CsNRUK1d73&amp;69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27035" y="1010920"/>
            <a:ext cx="3691890" cy="2315845"/>
          </a:xfrm>
          <a:prstGeom prst="rect">
            <a:avLst/>
          </a:prstGeom>
        </p:spPr>
      </p:pic>
      <p:pic>
        <p:nvPicPr>
          <p:cNvPr id="2" name="图片 1" descr="b97276fc5f60cda1a68d6cf8846dbda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0710" y="1010920"/>
            <a:ext cx="3551555" cy="2287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0075" y="3348355"/>
            <a:ext cx="3552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小鹏试驾会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1330" y="3348355"/>
            <a:ext cx="3552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6400" y="3348355"/>
            <a:ext cx="368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宝马试驾会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0075" y="6090920"/>
            <a:ext cx="3552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</a:t>
            </a:r>
            <a:r>
              <a:rPr lang="en-US" altLang="zh-CN" sz="1200">
                <a:latin typeface="+mn-ea"/>
                <a:cs typeface="+mn-ea"/>
                <a:sym typeface="+mn-ea"/>
              </a:rPr>
              <a:t>Honda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91330" y="6090920"/>
            <a:ext cx="3552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领克试驾会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26400" y="6090920"/>
            <a:ext cx="368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0652789b-e22a-4ac7-b814-82dade3b28a0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南昌融创乐园试驾场地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333</cp:revision>
  <dcterms:created xsi:type="dcterms:W3CDTF">2019-06-19T02:08:00Z</dcterms:created>
  <dcterms:modified xsi:type="dcterms:W3CDTF">2022-11-16T07:30:51Z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A6154A25D57A44C7B6861B353D1F4DD9</vt:lpwstr>
  </property>
</Properties>
</file>